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8"/>
  </p:notesMasterIdLst>
  <p:sldIdLst>
    <p:sldId id="274" r:id="rId2"/>
    <p:sldId id="304" r:id="rId3"/>
    <p:sldId id="305" r:id="rId4"/>
    <p:sldId id="303" r:id="rId5"/>
    <p:sldId id="299" r:id="rId6"/>
    <p:sldId id="300" r:id="rId7"/>
    <p:sldId id="301" r:id="rId8"/>
    <p:sldId id="306" r:id="rId9"/>
    <p:sldId id="307" r:id="rId10"/>
    <p:sldId id="309" r:id="rId11"/>
    <p:sldId id="310" r:id="rId12"/>
    <p:sldId id="311" r:id="rId13"/>
    <p:sldId id="312" r:id="rId14"/>
    <p:sldId id="313" r:id="rId15"/>
    <p:sldId id="314" r:id="rId16"/>
    <p:sldId id="315" r:id="rId17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35" autoAdjust="0"/>
    <p:restoredTop sz="83759" autoAdjust="0"/>
  </p:normalViewPr>
  <p:slideViewPr>
    <p:cSldViewPr snapToGrid="0">
      <p:cViewPr varScale="1">
        <p:scale>
          <a:sx n="73" d="100"/>
          <a:sy n="73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3DED1-D52A-4A1D-A299-3FB3ED080E4C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8DEB7-5F89-4F39-BCE7-001726DAB6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479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971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078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149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219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618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540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6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5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14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162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7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48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89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973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8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8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9BABD-AE3B-4E2D-B01A-999F148A1146}" type="datetimeFigureOut">
              <a:rPr lang="ru-RU" smtClean="0"/>
              <a:t>28.09.2020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E15CB81-DEA3-46F6-AC2F-A9B79B40E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57200" y="252248"/>
            <a:ext cx="10641724" cy="29443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kk-KZ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</a:p>
          <a:p>
            <a:pPr marL="0" indent="0" algn="ctr">
              <a:buNone/>
            </a:pPr>
            <a:r>
              <a:rPr lang="kk-KZ" sz="3200" b="1" i="1" dirty="0" smtClean="0">
                <a:latin typeface="Times New Roman" pitchFamily="18" charset="0"/>
                <a:cs typeface="Times New Roman" pitchFamily="18" charset="0"/>
              </a:rPr>
              <a:t>Биология және биотехнология факультеті</a:t>
            </a:r>
          </a:p>
          <a:p>
            <a:pPr algn="ctr"/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3040" y="2063931"/>
            <a:ext cx="9209314" cy="423666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8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Лекция</a:t>
            </a:r>
            <a:endParaRPr lang="kk-KZ" sz="8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0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ЖАСУШАЛАР МЕН ҰЛПАЛАР БИОЛОГИЯСЫ</a:t>
            </a:r>
            <a:endParaRPr lang="kk-KZ" sz="4000" b="1" cap="all" spc="0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80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Алматы </a:t>
            </a:r>
            <a:r>
              <a:rPr lang="kk-KZ" sz="20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2020</a:t>
            </a:r>
            <a:endParaRPr lang="kk-KZ" sz="2000" b="1" cap="all" dirty="0" smtClean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9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32" y="195942"/>
            <a:ext cx="7471954" cy="63485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9117874" y="953589"/>
            <a:ext cx="26386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Митохондриялардың</a:t>
            </a:r>
            <a:r>
              <a:rPr lang="ru-RU" dirty="0"/>
              <a:t> </a:t>
            </a:r>
            <a:r>
              <a:rPr lang="ru-RU" dirty="0" err="1"/>
              <a:t>нәзік</a:t>
            </a:r>
            <a:r>
              <a:rPr lang="ru-RU" dirty="0"/>
              <a:t>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электронограммасы</a:t>
            </a:r>
            <a:r>
              <a:rPr lang="ru-RU" dirty="0"/>
              <a:t>: </a:t>
            </a:r>
            <a:endParaRPr lang="ru-RU" dirty="0" smtClean="0"/>
          </a:p>
          <a:p>
            <a:r>
              <a:rPr lang="ru-RU" dirty="0" smtClean="0"/>
              <a:t>1 </a:t>
            </a:r>
            <a:r>
              <a:rPr lang="ru-RU" dirty="0"/>
              <a:t>–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мембранасы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2 </a:t>
            </a:r>
            <a:r>
              <a:rPr lang="ru-RU" dirty="0"/>
              <a:t>–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мембранасы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3 </a:t>
            </a:r>
            <a:r>
              <a:rPr lang="ru-RU" dirty="0"/>
              <a:t>– </a:t>
            </a:r>
            <a:r>
              <a:rPr lang="ru-RU" dirty="0" err="1"/>
              <a:t>кристалар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4 </a:t>
            </a:r>
            <a:r>
              <a:rPr lang="ru-RU" dirty="0"/>
              <a:t>– матрикс;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– мембрана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кеңістік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133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8640" y="261257"/>
            <a:ext cx="1124712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75%-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көрсеткіштері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матриксінде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«Кребс»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цикліне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фосфорландыру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(АДФ-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АДФ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фосфорлануы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станциясы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субстрат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аминқышкылдары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Көмірсулардың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оттегісіз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анаэробты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гликолиз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Анаэробты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субстраты — глюкоза.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бактериялар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пентозаның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амин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С6Н12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O6 + 602         6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Н2О + 6СО2 + 680 ккал.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10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62149" y="470262"/>
            <a:ext cx="1067235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бөлінбейді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сатыланып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макроэнергиялық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Микроорганизмдердің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паразиттерінің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эмбриональды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гликолиз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эритроциттері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гликолиз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Гликолиз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триозалардың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қосылыстардан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СО2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оттегін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трикарбон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кышқылының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тоғыруымен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фосфорлануы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синтездейтін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осыған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синтездейді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Митохондрия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рибосомдар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белок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644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8823" y="274320"/>
            <a:ext cx="11011988" cy="678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Лизосомдар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органоид, оны 1955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биохимик Де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Дюв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гидролаза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липопротеидтерден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мембрана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гидролаза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нуклеин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кышқылдарын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полисахаридтерді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60-қа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гидролаза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кұрамындағы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гистохимиялық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байқауға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фосфомоноэстера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гистохимиялық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әдіспен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микроскоптарды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пайдаланса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Лизосома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фракциясының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0,2—0,4 мкм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қапталған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Лизосомдарды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микроскоптың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биохимиялык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цитологиялық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зерттегенде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кұрамы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Лизосомдарды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екініші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аутофагосомдар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кызметін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көрсететінүлгі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төртеуі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клетка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катысады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ас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сіңіру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вакуолясын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көпіршіктерінен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көпіршіктердің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шамасындай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фосфатаза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секреттердің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ұқсайды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7601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44" y="235131"/>
            <a:ext cx="10358845" cy="638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61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949" y="326571"/>
            <a:ext cx="1116874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лизосома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ГА-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түтікшелеріне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вакуольдар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түйіршіктермен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(фагоцитоз),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сұйық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пиноцитоз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(гидролаза)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мономерлерге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Кей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биогенді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қорытылмай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лизосом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телолизосомға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ауысады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лизосомдарға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қорытылмаған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қүрылысын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денешіктер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экзоцитоз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қояды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(липофусцин). Адам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қартайғанда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телолизосомдарында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липофусцин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қартаю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пигменті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пигмент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өлгенге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сақталады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Лизосомалар барлық эукариотты клеткаларда және қарапайымдарда, саңырауқұлақтарда, бір клеткалы төменгі сатыдағы өсімдіктерде кездеседі. Лизосомалардың көп-аздығы клеткалардың атқаратын қызметіне тікелей байланысты. Мысалға өзінен әр түрлі заттарды шығаратын немесе сіңіретін, қорғаныш қызметін атқаратын клеткаларда лизосомалар көп мөлшерде кездеседі.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567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8010" y="182880"/>
            <a:ext cx="11377749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макрофагтар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лейкоциттер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аппарат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козғалады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фагосомдармен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түйіскенде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рецепторлардың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изоферменттер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микротүтікшелер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аутофагосомалар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қарапайымдылардың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вакуоляларының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қалдықтары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рибосомдардың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пластидтердің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бар.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Аутолизосомалардың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Аутолизосомалар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тумаса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гидролаза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шығуына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аныкталады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гидролаза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өлгеннен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қатынасатыны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өздігінше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жаралмайды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эндогенді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макромолекулаларды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6403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043" y="564444"/>
            <a:ext cx="9889067" cy="5486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2-дәріс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КЛЕТКА ОРГАНЕЛЛАЛАРЫНЫҢ ҚҰРЫЛЫМДЫ – ФУНКЦИОНАЛДЫ МІНЕЗДЕМЕСІ</a:t>
            </a:r>
            <a:b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”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б.ғ.к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Юсаева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Дамира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Анарбекқызы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613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609600"/>
            <a:ext cx="10862440" cy="1802524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Органоидтар</a:t>
            </a:r>
            <a:b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Бірмембраналы    Екімембраналы       Мембранасыз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9270" y="2860766"/>
            <a:ext cx="10071462" cy="3892731"/>
          </a:xfrm>
          <a:prstGeom prst="rect">
            <a:avLst/>
          </a:prstGeom>
        </p:spPr>
      </p:pic>
      <p:sp>
        <p:nvSpPr>
          <p:cNvPr id="10" name="Стрелка вниз 9"/>
          <p:cNvSpPr/>
          <p:nvPr/>
        </p:nvSpPr>
        <p:spPr>
          <a:xfrm>
            <a:off x="1655379" y="2270234"/>
            <a:ext cx="472966" cy="898636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807" y="2270234"/>
            <a:ext cx="630621" cy="8986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9310" y="2270234"/>
            <a:ext cx="599090" cy="89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196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3423" y="293512"/>
            <a:ext cx="9934222" cy="574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81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690" y="259644"/>
            <a:ext cx="10577688" cy="488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43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8623" y="632178"/>
            <a:ext cx="1070186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дәрісімізде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микротүтікшелер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микротүтікшелер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органиодтар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микрофибрилдер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кедірлі-бұдырлы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organellae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гр. е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кішірейту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тіршілігі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Адам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ағза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түгелдей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жарғақсыз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гранулалы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агранулалы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эндоплазмалық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Гольджи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лизосомалар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жарғақсыз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органеллаларға:бос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рибосомалар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полисомалар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центросома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центриольдер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микротүтікшелер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кірпікшелер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микрофиламенттер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миосимпласттарда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тонофибриллалар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эпителиоциттерде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нейрофибриллалар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нейроциттерде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кірпікшелер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органеллалардан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(хлоропласт, хромопласт, лейкопласт)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366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957" y="282222"/>
            <a:ext cx="1144693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грекше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хондрион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түйіршік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органоид.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автотрофты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гетеротрофты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организмдердің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Мнтохондрияларды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1850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Р. А.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Келликер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насекомдардың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еттерінен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саркосома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бұлшық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еттегі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Альтман (1890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арнаулы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бояулар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биобластылар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1898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органоидқа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Михаэлис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янус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бояуымен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бояп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әркез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(0,5 мкм), ал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тұрақсыз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7—10 мкм-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микроскопымен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микроскоппен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(400—500 А°)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кесінділерін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оңайға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түспейді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өзгермелі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қарапайымдарда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митохондрия,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спермотозоид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20 — 70-ке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сүтқоректілердің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— 1000-на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амебада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Сһао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сһао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s) 500000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өсімдіктерде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хлоропластар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608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2514" y="130630"/>
            <a:ext cx="11456125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біркелкі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патология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(гликоген, май)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сперматозоидтарда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біркелкі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патология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ядроның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қосындылары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(гликоген, май)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ығыстырады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митоз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ұршық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жіпшесінің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шоғырланып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клетка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бөлінгенде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АТФ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миофибрилдерге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сперматозоидтарда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атқаратын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кызметіне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— 35%-і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бүйректе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20%-і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6-7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қалыңдығы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гиалоплазмадан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қүрылысына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өсінділер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нм-ге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мембрана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матрикс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митоплазмасын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(65—70%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құрғақ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салмағының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липидтер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(25—30%), нуклеин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кышқылдары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(ДНҚ, РНҚ)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т. б.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белоктардың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тотығу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матриксінде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мембраналарына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2842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и по запросу митохондрия құрылыс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233" y="1358538"/>
            <a:ext cx="9157063" cy="50161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33749" y="261257"/>
            <a:ext cx="7458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Митохондрияның</a:t>
            </a:r>
            <a:r>
              <a:rPr lang="ru-RU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endParaRPr lang="ru-RU" sz="28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9258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788</TotalTime>
  <Words>1559</Words>
  <Application>Microsoft Office PowerPoint</Application>
  <PresentationFormat>Широкоэкранный</PresentationFormat>
  <Paragraphs>45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2-дәріс   Тақырыбы: “КЛЕТКА ОРГАНЕЛЛАЛАРЫНЫҢ ҚҰРЫЛЫМДЫ – ФУНКЦИОНАЛДЫ МІНЕЗДЕМЕСІ    ”  Дәріскер: б.ғ.к. Юсаева Дамира Анарбекқызы   </vt:lpstr>
      <vt:lpstr>Органоидтар  Бірмембраналы    Екімембраналы       Мембранасыз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Symbat</dc:creator>
  <cp:lastModifiedBy>Symbat</cp:lastModifiedBy>
  <cp:revision>74</cp:revision>
  <cp:lastPrinted>2019-01-30T19:16:00Z</cp:lastPrinted>
  <dcterms:created xsi:type="dcterms:W3CDTF">2019-01-16T11:40:45Z</dcterms:created>
  <dcterms:modified xsi:type="dcterms:W3CDTF">2020-09-27T18:39:57Z</dcterms:modified>
</cp:coreProperties>
</file>